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745"/>
    <p:restoredTop sz="96433" autoAdjust="0"/>
  </p:normalViewPr>
  <p:slideViewPr>
    <p:cSldViewPr>
      <p:cViewPr>
        <p:scale>
          <a:sx n="100" d="100"/>
          <a:sy n="100" d="100"/>
        </p:scale>
        <p:origin x="96" y="78"/>
      </p:cViewPr>
      <p:guideLst>
        <p:guide orient="horz" pos="162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Возможные схемы, графики, фото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Phlebitis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1 day</c:v>
                </c:pt>
                <c:pt idx="1">
                  <c:v>1 month</c:v>
                </c:pt>
                <c:pt idx="2">
                  <c:v>3 month</c:v>
                </c:pt>
                <c:pt idx="3">
                  <c:v>6 month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</c:v>
                </c:pt>
                <c:pt idx="1">
                  <c:v>16</c:v>
                </c:pt>
                <c:pt idx="2">
                  <c:v>1.8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Acute pain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1 day</c:v>
                </c:pt>
                <c:pt idx="1">
                  <c:v>1 month</c:v>
                </c:pt>
                <c:pt idx="2">
                  <c:v>3 month</c:v>
                </c:pt>
                <c:pt idx="3">
                  <c:v>6 month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Hyperpigmentation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1 day</c:v>
                </c:pt>
                <c:pt idx="1">
                  <c:v>1 month</c:v>
                </c:pt>
                <c:pt idx="2">
                  <c:v>3 month</c:v>
                </c:pt>
                <c:pt idx="3">
                  <c:v>6 month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29</c:v>
                </c:pt>
                <c:pt idx="1">
                  <c:v>20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608624"/>
        <c:axId val="137040904"/>
      </c:barChart>
      <c:catAx>
        <c:axId val="137608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7040904"/>
        <c:crosses val="autoZero"/>
        <c:auto val="1"/>
        <c:lblAlgn val="ctr"/>
        <c:lblOffset val="100"/>
        <c:noMultiLvlLbl val="0"/>
      </c:catAx>
      <c:valAx>
        <c:axId val="13704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608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900" smtClean="0"/>
              <a:t>Возможные схемы</a:t>
            </a:r>
            <a:r>
              <a:rPr lang="ru-RU" sz="900" dirty="0" smtClean="0"/>
              <a:t>, графики, фото</a:t>
            </a:r>
            <a:endParaRPr lang="en-US" sz="9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Presence of superficial veins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GSV</c:v>
                </c:pt>
                <c:pt idx="1">
                  <c:v>SSV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8064D12-30B8-4BFF-9885-BBEB76FA4F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15208F8-EC8A-4AF8-A148-27D2B0ECA3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8FDFC4E-5D52-4EE5-A724-2EACCCD86B8E}" type="datetimeFigureOut">
              <a:rPr lang="en-US" altLang="en-US"/>
              <a:pPr>
                <a:defRPr/>
              </a:pPr>
              <a:t>9/2/2018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85FEB7-D8E2-43AD-BE39-52BA2217B2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A00C8A-7EEF-48C8-A4AF-381A0ED47B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99BDFBB-79F3-4FA1-B47B-A8C1B39A3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53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47B7416-0653-47E5-9619-84E7431DD8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AB48506-3001-4189-9830-CDE31899E5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8B622B9-9A16-4D2C-803E-A55A2F864605}" type="datetimeFigureOut">
              <a:rPr lang="en-US" altLang="en-US"/>
              <a:pPr>
                <a:defRPr/>
              </a:pPr>
              <a:t>9/2/2018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29815FF5-71DA-4BB8-9C6D-A3B73249794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04444A3D-396A-47C7-BCC7-590EB36578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5970F3B-E129-459F-A06D-12725ADF99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4E3D51-D9C3-4F8D-AF90-0E599B7DEB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D8E5A48-C70F-4726-91A9-F165144EAD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508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E5A48-C70F-4726-91A9-F165144EADA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0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xmlns="" id="{2C20F8A2-B3AD-4EA7-9458-2007782A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68004-308A-44D7-A91F-7C1B64386667}" type="datetimeFigureOut">
              <a:rPr lang="el-GR" altLang="en-US"/>
              <a:pPr>
                <a:defRPr/>
              </a:pPr>
              <a:t>2/9/2018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xmlns="" id="{20D42F44-540B-430F-ACE4-9AC18B33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xmlns="" id="{44F31C83-3CC9-4B91-849C-44F9C331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5A14C-998C-47B7-BF59-2303E5472C6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6841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xmlns="" id="{2C20F8A2-B3AD-4EA7-9458-2007782A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6CE77-0BAB-4169-955D-084E8E58505B}" type="datetimeFigureOut">
              <a:rPr lang="el-GR" altLang="en-US"/>
              <a:pPr>
                <a:defRPr/>
              </a:pPr>
              <a:t>2/9/2018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xmlns="" id="{20D42F44-540B-430F-ACE4-9AC18B33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xmlns="" id="{44F31C83-3CC9-4B91-849C-44F9C331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4D736-3880-4BBB-AADC-231A7B895162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0856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xmlns="" id="{2C20F8A2-B3AD-4EA7-9458-2007782A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C4B80-3F77-4C6A-97D2-257DD5972667}" type="datetimeFigureOut">
              <a:rPr lang="el-GR" altLang="en-US"/>
              <a:pPr>
                <a:defRPr/>
              </a:pPr>
              <a:t>2/9/2018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xmlns="" id="{20D42F44-540B-430F-ACE4-9AC18B33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xmlns="" id="{44F31C83-3CC9-4B91-849C-44F9C331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D5AE5-39F4-4782-8AB7-9532CA54F55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2114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xmlns="" id="{2C20F8A2-B3AD-4EA7-9458-2007782A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45AA3-52C8-46CF-9D92-140491153717}" type="datetimeFigureOut">
              <a:rPr lang="el-GR" altLang="en-US"/>
              <a:pPr>
                <a:defRPr/>
              </a:pPr>
              <a:t>2/9/2018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xmlns="" id="{20D42F44-540B-430F-ACE4-9AC18B33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xmlns="" id="{44F31C83-3CC9-4B91-849C-44F9C331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3863D-D739-4FF5-A3E4-E5A1F6AE5E6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6584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xmlns="" id="{2C20F8A2-B3AD-4EA7-9458-2007782A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904C8-EFDD-4DC2-9A34-ABA5DF06C943}" type="datetimeFigureOut">
              <a:rPr lang="el-GR" altLang="en-US"/>
              <a:pPr>
                <a:defRPr/>
              </a:pPr>
              <a:t>2/9/2018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xmlns="" id="{20D42F44-540B-430F-ACE4-9AC18B33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xmlns="" id="{44F31C83-3CC9-4B91-849C-44F9C331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5EE46-AEB1-412B-8B87-0D6CDDEA1C7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73797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xmlns="" id="{2C20F8A2-B3AD-4EA7-9458-2007782A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5BF7E-1800-4F01-B96C-E8984BE3FF9A}" type="datetimeFigureOut">
              <a:rPr lang="el-GR" altLang="en-US"/>
              <a:pPr>
                <a:defRPr/>
              </a:pPr>
              <a:t>2/9/2018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xmlns="" id="{20D42F44-540B-430F-ACE4-9AC18B33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xmlns="" id="{44F31C83-3CC9-4B91-849C-44F9C331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FB327-1B3D-4536-BB36-CB27AFF6DB2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14825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>
            <a:extLst>
              <a:ext uri="{FF2B5EF4-FFF2-40B4-BE49-F238E27FC236}">
                <a16:creationId xmlns:a16="http://schemas.microsoft.com/office/drawing/2014/main" xmlns="" id="{2C20F8A2-B3AD-4EA7-9458-2007782A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3AE70-21EE-4280-A02A-C3657F65047C}" type="datetimeFigureOut">
              <a:rPr lang="el-GR" altLang="en-US"/>
              <a:pPr>
                <a:defRPr/>
              </a:pPr>
              <a:t>2/9/2018</a:t>
            </a:fld>
            <a:endParaRPr lang="el-GR" altLang="en-US"/>
          </a:p>
        </p:txBody>
      </p:sp>
      <p:sp>
        <p:nvSpPr>
          <p:cNvPr id="8" name="4 - Θέση υποσέλιδου">
            <a:extLst>
              <a:ext uri="{FF2B5EF4-FFF2-40B4-BE49-F238E27FC236}">
                <a16:creationId xmlns:a16="http://schemas.microsoft.com/office/drawing/2014/main" xmlns="" id="{20D42F44-540B-430F-ACE4-9AC18B33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5 - Θέση αριθμού διαφάνειας">
            <a:extLst>
              <a:ext uri="{FF2B5EF4-FFF2-40B4-BE49-F238E27FC236}">
                <a16:creationId xmlns:a16="http://schemas.microsoft.com/office/drawing/2014/main" xmlns="" id="{44F31C83-3CC9-4B91-849C-44F9C331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E0C08-4BD9-4602-9435-24FE534C0290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54170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>
            <a:extLst>
              <a:ext uri="{FF2B5EF4-FFF2-40B4-BE49-F238E27FC236}">
                <a16:creationId xmlns:a16="http://schemas.microsoft.com/office/drawing/2014/main" xmlns="" id="{2C20F8A2-B3AD-4EA7-9458-2007782A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9B52B-51E8-4D88-A098-5943B27D9A29}" type="datetimeFigureOut">
              <a:rPr lang="el-GR" altLang="en-US"/>
              <a:pPr>
                <a:defRPr/>
              </a:pPr>
              <a:t>2/9/2018</a:t>
            </a:fld>
            <a:endParaRPr lang="el-GR" altLang="en-US"/>
          </a:p>
        </p:txBody>
      </p:sp>
      <p:sp>
        <p:nvSpPr>
          <p:cNvPr id="4" name="4 - Θέση υποσέλιδου">
            <a:extLst>
              <a:ext uri="{FF2B5EF4-FFF2-40B4-BE49-F238E27FC236}">
                <a16:creationId xmlns:a16="http://schemas.microsoft.com/office/drawing/2014/main" xmlns="" id="{20D42F44-540B-430F-ACE4-9AC18B33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5 - Θέση αριθμού διαφάνειας">
            <a:extLst>
              <a:ext uri="{FF2B5EF4-FFF2-40B4-BE49-F238E27FC236}">
                <a16:creationId xmlns:a16="http://schemas.microsoft.com/office/drawing/2014/main" xmlns="" id="{44F31C83-3CC9-4B91-849C-44F9C331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DA03C-5F58-4794-AD04-29DEAE96872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4788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>
            <a:extLst>
              <a:ext uri="{FF2B5EF4-FFF2-40B4-BE49-F238E27FC236}">
                <a16:creationId xmlns:a16="http://schemas.microsoft.com/office/drawing/2014/main" xmlns="" id="{2C20F8A2-B3AD-4EA7-9458-2007782A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C723C-EC99-4C9E-9A23-9C2782CE0499}" type="datetimeFigureOut">
              <a:rPr lang="el-GR" altLang="en-US"/>
              <a:pPr>
                <a:defRPr/>
              </a:pPr>
              <a:t>2/9/2018</a:t>
            </a:fld>
            <a:endParaRPr lang="el-GR" altLang="en-US"/>
          </a:p>
        </p:txBody>
      </p:sp>
      <p:sp>
        <p:nvSpPr>
          <p:cNvPr id="3" name="4 - Θέση υποσέλιδου">
            <a:extLst>
              <a:ext uri="{FF2B5EF4-FFF2-40B4-BE49-F238E27FC236}">
                <a16:creationId xmlns:a16="http://schemas.microsoft.com/office/drawing/2014/main" xmlns="" id="{20D42F44-540B-430F-ACE4-9AC18B33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xmlns="" id="{44F31C83-3CC9-4B91-849C-44F9C331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F6A87-36FA-4FA8-87B3-B564913BB387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8112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xmlns="" id="{2C20F8A2-B3AD-4EA7-9458-2007782A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DA76-33B3-4F3E-A4E6-78ED3B6F4592}" type="datetimeFigureOut">
              <a:rPr lang="el-GR" altLang="en-US"/>
              <a:pPr>
                <a:defRPr/>
              </a:pPr>
              <a:t>2/9/2018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xmlns="" id="{20D42F44-540B-430F-ACE4-9AC18B33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xmlns="" id="{44F31C83-3CC9-4B91-849C-44F9C331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F7956-DD74-465C-8A1F-42F35512B8A7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25209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xmlns="" id="{2C20F8A2-B3AD-4EA7-9458-2007782A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0BD7F-BD97-4F36-9B38-BA177F8284B8}" type="datetimeFigureOut">
              <a:rPr lang="el-GR" altLang="en-US"/>
              <a:pPr>
                <a:defRPr/>
              </a:pPr>
              <a:t>2/9/2018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xmlns="" id="{20D42F44-540B-430F-ACE4-9AC18B33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xmlns="" id="{44F31C83-3CC9-4B91-849C-44F9C331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4BF1D-56C4-4D1E-A748-E130400F5FC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70593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Kλικ για επεξεργασία των στυλ του υποδείγματος</a:t>
            </a:r>
          </a:p>
          <a:p>
            <a:pPr lvl="1"/>
            <a:r>
              <a:rPr lang="el-GR" altLang="en-US" smtClean="0"/>
              <a:t>Δεύτερου επιπέδου</a:t>
            </a:r>
          </a:p>
          <a:p>
            <a:pPr lvl="2"/>
            <a:r>
              <a:rPr lang="el-GR" altLang="en-US" smtClean="0"/>
              <a:t>Τρίτου επιπέδου</a:t>
            </a:r>
          </a:p>
          <a:p>
            <a:pPr lvl="3"/>
            <a:r>
              <a:rPr lang="el-GR" altLang="en-US" smtClean="0"/>
              <a:t>Τέταρτου επιπέδου</a:t>
            </a:r>
          </a:p>
          <a:p>
            <a:pPr lvl="4"/>
            <a:r>
              <a:rPr lang="el-GR" altLang="en-US" smtClean="0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xmlns="" id="{2C20F8A2-B3AD-4EA7-9458-2007782AF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189B9869-4B45-44AC-BA49-17BCAE8162F3}" type="datetimeFigureOut">
              <a:rPr lang="el-GR" altLang="en-US"/>
              <a:pPr>
                <a:defRPr/>
              </a:pPr>
              <a:t>2/9/2018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xmlns="" id="{20D42F44-540B-430F-ACE4-9AC18B338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xmlns="" id="{44F31C83-3CC9-4B91-849C-44F9C33149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49CA80A-5379-4E67-8023-C2BBEDEB6A59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>
            <a:extLst>
              <a:ext uri="{FF2B5EF4-FFF2-40B4-BE49-F238E27FC236}">
                <a16:creationId xmlns:a16="http://schemas.microsoft.com/office/drawing/2014/main" xmlns="" id="{A7A3152D-3951-4208-B3B8-530F01782350}"/>
              </a:ext>
            </a:extLst>
          </p:cNvPr>
          <p:cNvSpPr/>
          <p:nvPr/>
        </p:nvSpPr>
        <p:spPr>
          <a:xfrm>
            <a:off x="0" y="0"/>
            <a:ext cx="6659563" cy="1304628"/>
          </a:xfrm>
          <a:prstGeom prst="rect">
            <a:avLst/>
          </a:prstGeom>
          <a:solidFill>
            <a:srgbClr val="63B0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812800" eaLnBrk="1" hangingPunct="1">
              <a:defRPr/>
            </a:pPr>
            <a:r>
              <a:rPr lang="ru-RU" dirty="0" smtClean="0"/>
              <a:t>Тема доклада</a:t>
            </a:r>
            <a:r>
              <a:rPr lang="en-US" dirty="0"/>
              <a:t>  </a:t>
            </a:r>
            <a:endParaRPr lang="en-US" dirty="0" smtClean="0"/>
          </a:p>
          <a:p>
            <a:pPr defTabSz="812800" eaLnBrk="1" hangingPunct="1">
              <a:defRPr/>
            </a:pPr>
            <a:r>
              <a:rPr lang="ru-RU" sz="800" dirty="0" smtClean="0">
                <a:solidFill>
                  <a:schemeClr val="bg1"/>
                </a:solidFill>
              </a:rPr>
              <a:t>Фамилия И.О. автора</a:t>
            </a:r>
            <a:r>
              <a:rPr lang="en-US" sz="800" baseline="30000" dirty="0" smtClean="0">
                <a:solidFill>
                  <a:schemeClr val="bg1"/>
                </a:solidFill>
              </a:rPr>
              <a:t>1</a:t>
            </a:r>
            <a:r>
              <a:rPr lang="en-US" sz="800" dirty="0" smtClean="0">
                <a:solidFill>
                  <a:schemeClr val="bg1"/>
                </a:solidFill>
              </a:rPr>
              <a:t>,</a:t>
            </a:r>
            <a:r>
              <a:rPr lang="ru-RU" sz="800" dirty="0">
                <a:solidFill>
                  <a:schemeClr val="bg1"/>
                </a:solidFill>
              </a:rPr>
              <a:t> Фамилия И.О. автора </a:t>
            </a:r>
            <a:r>
              <a:rPr lang="en-US" sz="800" baseline="30000" dirty="0" smtClean="0">
                <a:solidFill>
                  <a:schemeClr val="bg1"/>
                </a:solidFill>
              </a:rPr>
              <a:t>2</a:t>
            </a:r>
            <a:endParaRPr lang="en-US" sz="800" dirty="0" smtClean="0">
              <a:solidFill>
                <a:schemeClr val="bg1"/>
              </a:solidFill>
            </a:endParaRPr>
          </a:p>
          <a:p>
            <a:pPr defTabSz="812800" eaLnBrk="1" hangingPunct="1">
              <a:defRPr/>
            </a:pPr>
            <a:r>
              <a:rPr lang="en-US" sz="700" baseline="30000" dirty="0" smtClean="0">
                <a:solidFill>
                  <a:schemeClr val="bg1"/>
                </a:solidFill>
              </a:rPr>
              <a:t>1 </a:t>
            </a:r>
            <a:r>
              <a:rPr lang="ru-RU" sz="700" dirty="0" smtClean="0">
                <a:solidFill>
                  <a:schemeClr val="bg1"/>
                </a:solidFill>
              </a:rPr>
              <a:t>Название организации</a:t>
            </a:r>
            <a:endParaRPr lang="en-US" sz="700" dirty="0" smtClean="0">
              <a:solidFill>
                <a:schemeClr val="bg1"/>
              </a:solidFill>
            </a:endParaRPr>
          </a:p>
          <a:p>
            <a:pPr defTabSz="812800" eaLnBrk="1" hangingPunct="1">
              <a:defRPr/>
            </a:pPr>
            <a:r>
              <a:rPr lang="en-US" sz="700" baseline="30000" dirty="0" smtClean="0">
                <a:solidFill>
                  <a:schemeClr val="bg1"/>
                </a:solidFill>
              </a:rPr>
              <a:t>2</a:t>
            </a:r>
            <a:r>
              <a:rPr lang="en-US" sz="700" dirty="0" smtClean="0">
                <a:solidFill>
                  <a:schemeClr val="bg1"/>
                </a:solidFill>
              </a:rPr>
              <a:t> </a:t>
            </a:r>
            <a:r>
              <a:rPr lang="ru-RU" sz="700" dirty="0" smtClean="0">
                <a:solidFill>
                  <a:schemeClr val="bg1"/>
                </a:solidFill>
              </a:rPr>
              <a:t>Название организации</a:t>
            </a:r>
            <a:endParaRPr lang="en-US" sz="700" dirty="0" smtClean="0">
              <a:solidFill>
                <a:schemeClr val="bg1"/>
              </a:solidFill>
            </a:endParaRPr>
          </a:p>
          <a:p>
            <a:pPr defTabSz="812800" eaLnBrk="1" hangingPunct="1">
              <a:defRPr/>
            </a:pPr>
            <a:endParaRPr lang="en-US" dirty="0" smtClean="0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591A0BA0-0056-4492-BD8A-E3269D017EC6}"/>
              </a:ext>
            </a:extLst>
          </p:cNvPr>
          <p:cNvSpPr/>
          <p:nvPr/>
        </p:nvSpPr>
        <p:spPr bwMode="auto">
          <a:xfrm>
            <a:off x="84138" y="1357485"/>
            <a:ext cx="22875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ru-RU" altLang="en-US" sz="1000" b="1" dirty="0" smtClean="0">
                <a:solidFill>
                  <a:srgbClr val="0C5790"/>
                </a:solidFill>
                <a:latin typeface="Arial" charset="0"/>
                <a:cs typeface="Arial" charset="0"/>
              </a:rPr>
              <a:t>Вступление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xmlns="" id="{06ACAE12-1A90-4531-BC2A-2A75825FA198}"/>
              </a:ext>
            </a:extLst>
          </p:cNvPr>
          <p:cNvSpPr/>
          <p:nvPr/>
        </p:nvSpPr>
        <p:spPr bwMode="auto">
          <a:xfrm>
            <a:off x="2462213" y="1357485"/>
            <a:ext cx="4167187" cy="14922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ru-RU" altLang="en-US" sz="1000" b="1" dirty="0" smtClean="0">
                <a:solidFill>
                  <a:srgbClr val="0C5790"/>
                </a:solidFill>
                <a:latin typeface="Arial" charset="0"/>
                <a:cs typeface="Arial" charset="0"/>
              </a:rPr>
              <a:t>Результаты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xmlns="" id="{31E1674A-C216-4956-BDBB-2C595304D3ED}"/>
              </a:ext>
            </a:extLst>
          </p:cNvPr>
          <p:cNvSpPr/>
          <p:nvPr/>
        </p:nvSpPr>
        <p:spPr>
          <a:xfrm>
            <a:off x="84138" y="1582911"/>
            <a:ext cx="2287587" cy="83455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ru-RU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endParaRPr lang="en-CA" altLang="en-US" sz="5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xmlns="" id="{994BDE56-047B-4753-975B-3FCD4C8F8B40}"/>
              </a:ext>
            </a:extLst>
          </p:cNvPr>
          <p:cNvSpPr/>
          <p:nvPr/>
        </p:nvSpPr>
        <p:spPr>
          <a:xfrm>
            <a:off x="6693933" y="1582910"/>
            <a:ext cx="2312987" cy="1866899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marL="171450" indent="-171450" algn="just" defTabSz="814317" eaLnBrk="1" fontAlgn="auto" hangingPunct="1">
              <a:spcBef>
                <a:spcPts val="47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en-US" sz="600" dirty="0" smtClean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 defTabSz="814317" eaLnBrk="1" fontAlgn="auto" hangingPunct="1">
              <a:spcBef>
                <a:spcPts val="47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en-US" sz="600" dirty="0" smtClean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выводы работы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9">
            <a:extLst>
              <a:ext uri="{FF2B5EF4-FFF2-40B4-BE49-F238E27FC236}">
                <a16:creationId xmlns:a16="http://schemas.microsoft.com/office/drawing/2014/main" xmlns="" id="{F2789579-9522-478C-B633-BA796DB7BEDC}"/>
              </a:ext>
            </a:extLst>
          </p:cNvPr>
          <p:cNvSpPr/>
          <p:nvPr/>
        </p:nvSpPr>
        <p:spPr>
          <a:xfrm>
            <a:off x="84138" y="2687811"/>
            <a:ext cx="2287587" cy="60402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ru-RU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Коротко описать цель/ цели</a:t>
            </a:r>
            <a:endParaRPr lang="en-CA" altLang="en-US" sz="5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4">
            <a:extLst>
              <a:ext uri="{FF2B5EF4-FFF2-40B4-BE49-F238E27FC236}">
                <a16:creationId xmlns:a16="http://schemas.microsoft.com/office/drawing/2014/main" xmlns="" id="{9614DB05-CE19-4CFE-81DC-2A6368F0BF02}"/>
              </a:ext>
            </a:extLst>
          </p:cNvPr>
          <p:cNvSpPr/>
          <p:nvPr/>
        </p:nvSpPr>
        <p:spPr>
          <a:xfrm>
            <a:off x="84138" y="3594812"/>
            <a:ext cx="2287587" cy="1445674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marL="171450" indent="-171450" algn="just" defTabSz="814317" eaLnBrk="1" fontAlgn="auto" hangingPunct="1">
              <a:spcBef>
                <a:spcPts val="47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defTabSz="814317" eaLnBrk="1" fontAlgn="auto" hangingPunct="1">
              <a:spcBef>
                <a:spcPts val="47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 algn="just" defTabSz="814317" eaLnBrk="1" fontAlgn="auto" hangingPunct="1">
              <a:spcBef>
                <a:spcPts val="47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defTabSz="814317" eaLnBrk="1" fontAlgn="auto" hangingPunct="1">
              <a:spcBef>
                <a:spcPts val="47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37">
            <a:extLst>
              <a:ext uri="{FF2B5EF4-FFF2-40B4-BE49-F238E27FC236}">
                <a16:creationId xmlns:a16="http://schemas.microsoft.com/office/drawing/2014/main" xmlns="" id="{1AFD7C4A-7A9D-41F8-BCB1-BA85CA16A106}"/>
              </a:ext>
            </a:extLst>
          </p:cNvPr>
          <p:cNvSpPr/>
          <p:nvPr/>
        </p:nvSpPr>
        <p:spPr>
          <a:xfrm>
            <a:off x="2462213" y="1559296"/>
            <a:ext cx="2038350" cy="1736489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Autofit/>
          </a:bodyPr>
          <a:lstStyle/>
          <a:p>
            <a:pPr marL="171450" indent="-171450" algn="just" defTabSz="814317" eaLnBrk="1" fontAlgn="auto" hangingPunct="1">
              <a:spcBef>
                <a:spcPts val="47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defTabSz="814317" eaLnBrk="1" fontAlgn="auto" hangingPunct="1">
              <a:spcBef>
                <a:spcPts val="47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defTabSz="814317" eaLnBrk="1" fontAlgn="auto" hangingPunct="1">
              <a:spcBef>
                <a:spcPts val="47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defTabSz="814317" eaLnBrk="1" fontAlgn="auto" hangingPunct="1">
              <a:spcBef>
                <a:spcPts val="47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defTabSz="814317" eaLnBrk="1" fontAlgn="auto" hangingPunct="1">
              <a:spcBef>
                <a:spcPts val="47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altLang="en-US" sz="5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36">
            <a:extLst>
              <a:ext uri="{FF2B5EF4-FFF2-40B4-BE49-F238E27FC236}">
                <a16:creationId xmlns:a16="http://schemas.microsoft.com/office/drawing/2014/main" xmlns="" id="{DBA57B76-6FE8-4693-AE80-B0D45B549707}"/>
              </a:ext>
            </a:extLst>
          </p:cNvPr>
          <p:cNvSpPr/>
          <p:nvPr/>
        </p:nvSpPr>
        <p:spPr bwMode="auto">
          <a:xfrm>
            <a:off x="6693933" y="1357485"/>
            <a:ext cx="23129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ru-RU" altLang="en-US" sz="1000" b="1" dirty="0" smtClean="0">
                <a:solidFill>
                  <a:srgbClr val="0C5790"/>
                </a:solidFill>
                <a:latin typeface="Arial" charset="0"/>
                <a:cs typeface="Arial" charset="0"/>
              </a:rPr>
              <a:t>Заключение, выводы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43">
            <a:extLst>
              <a:ext uri="{FF2B5EF4-FFF2-40B4-BE49-F238E27FC236}">
                <a16:creationId xmlns:a16="http://schemas.microsoft.com/office/drawing/2014/main" xmlns="" id="{BB1540A2-1D12-4418-A43C-358384A46EAC}"/>
              </a:ext>
            </a:extLst>
          </p:cNvPr>
          <p:cNvSpPr/>
          <p:nvPr/>
        </p:nvSpPr>
        <p:spPr bwMode="auto">
          <a:xfrm>
            <a:off x="84138" y="2484610"/>
            <a:ext cx="22875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ru-RU" altLang="en-US" sz="1000" b="1" dirty="0" smtClean="0">
                <a:solidFill>
                  <a:srgbClr val="0C5790"/>
                </a:solidFill>
                <a:latin typeface="Arial" charset="0"/>
                <a:cs typeface="Arial" charset="0"/>
              </a:rPr>
              <a:t>Цель работы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46">
            <a:extLst>
              <a:ext uri="{FF2B5EF4-FFF2-40B4-BE49-F238E27FC236}">
                <a16:creationId xmlns:a16="http://schemas.microsoft.com/office/drawing/2014/main" xmlns="" id="{FE678F20-E3A0-4197-8407-86D2C256B786}"/>
              </a:ext>
            </a:extLst>
          </p:cNvPr>
          <p:cNvSpPr/>
          <p:nvPr/>
        </p:nvSpPr>
        <p:spPr bwMode="auto">
          <a:xfrm>
            <a:off x="84138" y="3371090"/>
            <a:ext cx="2289175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ru-RU" altLang="en-US" sz="1000" b="1" dirty="0" smtClean="0">
                <a:solidFill>
                  <a:srgbClr val="0C5790"/>
                </a:solidFill>
                <a:latin typeface="Arial" charset="0"/>
                <a:cs typeface="Arial" charset="0"/>
              </a:rPr>
              <a:t>Материалы и методы</a:t>
            </a:r>
            <a:endParaRPr lang="en-CA" altLang="en-US" sz="1000" b="1" dirty="0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4144" name="TextBox 18"/>
          <p:cNvSpPr txBox="1">
            <a:spLocks noChangeArrowheads="1"/>
          </p:cNvSpPr>
          <p:nvPr/>
        </p:nvSpPr>
        <p:spPr bwMode="auto">
          <a:xfrm>
            <a:off x="6694195" y="3626342"/>
            <a:ext cx="2312987" cy="138112"/>
          </a:xfrm>
          <a:prstGeom prst="rect">
            <a:avLst/>
          </a:prstGeom>
          <a:solidFill>
            <a:srgbClr val="E627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566" tIns="7283" rIns="14566" bIns="7283">
            <a:spAutoFit/>
          </a:bodyPr>
          <a:lstStyle>
            <a:lvl1pPr defTabSz="81438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Контактная информация</a:t>
            </a:r>
            <a:endParaRPr lang="en-CA" altLang="en-US" sz="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31007712"/>
              </p:ext>
            </p:extLst>
          </p:nvPr>
        </p:nvGraphicFramePr>
        <p:xfrm>
          <a:off x="2821487" y="3291831"/>
          <a:ext cx="3487216" cy="1851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Rectangle 39">
            <a:extLst>
              <a:ext uri="{FF2B5EF4-FFF2-40B4-BE49-F238E27FC236}">
                <a16:creationId xmlns:a16="http://schemas.microsoft.com/office/drawing/2014/main" xmlns="" id="{52B74545-2539-4890-93DC-A7E42DCAD1D3}"/>
              </a:ext>
            </a:extLst>
          </p:cNvPr>
          <p:cNvSpPr/>
          <p:nvPr/>
        </p:nvSpPr>
        <p:spPr>
          <a:xfrm>
            <a:off x="6693933" y="3839068"/>
            <a:ext cx="2068476" cy="198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tx1"/>
                </a:solidFill>
              </a:rPr>
              <a:t>Электронный ящик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– </a:t>
            </a:r>
            <a:r>
              <a:rPr lang="ru-RU" sz="800" dirty="0" smtClean="0">
                <a:solidFill>
                  <a:schemeClr val="tx1"/>
                </a:solidFill>
              </a:rPr>
              <a:t>Фамилия Имя Отчество 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193144701"/>
              </p:ext>
            </p:extLst>
          </p:nvPr>
        </p:nvGraphicFramePr>
        <p:xfrm>
          <a:off x="4604741" y="1559567"/>
          <a:ext cx="1823864" cy="171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6659563" y="-14057"/>
            <a:ext cx="2484437" cy="1318685"/>
            <a:chOff x="6659563" y="-14057"/>
            <a:chExt cx="2484437" cy="1318685"/>
          </a:xfrm>
        </p:grpSpPr>
        <p:pic>
          <p:nvPicPr>
            <p:cNvPr id="1026" name="Picture 2" descr="ÐÐ°ÑÑÐ¸Ð½ÐºÐ¸ Ð¿Ð¾ Ð·Ð°Ð¿ÑÐ¾ÑÑ Ð±ÐµÐ»ÑÐµ Ð½Ð¾ÑÐ¸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9563" y="-14057"/>
              <a:ext cx="2484437" cy="13186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6891665" y="-14057"/>
              <a:ext cx="2144177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Белые ночи 2019</a:t>
              </a:r>
              <a:endParaRPr lang="ru-RU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Προσαρμοσμένος 5">
      <a:dk1>
        <a:sysClr val="windowText" lastClr="000000"/>
      </a:dk1>
      <a:lt1>
        <a:sysClr val="window" lastClr="FFFFFF"/>
      </a:lt1>
      <a:dk2>
        <a:srgbClr val="C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52</Words>
  <Application>Microsoft Office PowerPoint</Application>
  <PresentationFormat>Экран (16:9)</PresentationFormat>
  <Paragraphs>26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Θέμα του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user</cp:lastModifiedBy>
  <cp:revision>39</cp:revision>
  <dcterms:created xsi:type="dcterms:W3CDTF">2016-12-21T07:44:53Z</dcterms:created>
  <dcterms:modified xsi:type="dcterms:W3CDTF">2018-09-02T11:30:12Z</dcterms:modified>
</cp:coreProperties>
</file>